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Тема «Технология интерактивного тестирования «Plickers»»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8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067480"/>
            <a:ext cx="9905998" cy="1478570"/>
          </a:xfrm>
        </p:spPr>
        <p:txBody>
          <a:bodyPr>
            <a:normAutofit/>
          </a:bodyPr>
          <a:lstStyle/>
          <a:p>
            <a:r>
              <a:rPr lang="ru-RU" sz="2000" dirty="0"/>
              <a:t>Цель:</a:t>
            </a:r>
            <a:br>
              <a:rPr lang="ru-RU" sz="2000" dirty="0"/>
            </a:br>
            <a:r>
              <a:rPr lang="ru-RU" sz="2000" dirty="0"/>
              <a:t>акцентировать внимание, учителей, обучающихся и родителей на одном из доступных и удобных сервисов </a:t>
            </a:r>
            <a:r>
              <a:rPr lang="ru-RU" sz="2000" dirty="0" err="1"/>
              <a:t>Google</a:t>
            </a:r>
            <a:r>
              <a:rPr lang="ru-RU" sz="20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Задачи: </a:t>
            </a:r>
          </a:p>
          <a:p>
            <a:r>
              <a:rPr lang="ru-RU" dirty="0"/>
              <a:t>1.	Анализ существующих способов быстрого и удобного проведения опроса большой аудитории людей;</a:t>
            </a:r>
          </a:p>
          <a:p>
            <a:r>
              <a:rPr lang="ru-RU" dirty="0"/>
              <a:t>2.	Знакомство с технологией «Plickers»;</a:t>
            </a:r>
          </a:p>
          <a:p>
            <a:r>
              <a:rPr lang="ru-RU" dirty="0"/>
              <a:t>3.	Апробация технология интерактивного тестирования «Plickers», обобщение и представление опыта использования данной технологии;</a:t>
            </a:r>
          </a:p>
          <a:p>
            <a:r>
              <a:rPr lang="ru-RU" dirty="0"/>
              <a:t>4.	Создание типовых тестов и проведение тестирования с помощью технологии «Plickers» в своем классе;</a:t>
            </a:r>
          </a:p>
          <a:p>
            <a:r>
              <a:rPr lang="ru-RU" dirty="0"/>
              <a:t>5.	Выявление отрицательных и положительных сторон технологии «Plickers».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5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1.Plickers — это приложение, позволяющее мгновенно оценить ответы всего класса и упростить сбор статистики.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evscicats.com/wp-content/uploads/2017/01/plickers-logo-black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1" y="2520322"/>
            <a:ext cx="11018561" cy="256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8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Для работы нужен только компьютер с интернетом и WI-FI, телефон с камерой и QR коды-карточки.</a:t>
            </a:r>
          </a:p>
        </p:txBody>
      </p:sp>
      <p:pic>
        <p:nvPicPr>
          <p:cNvPr id="3074" name="Picture 2" descr="http://www.clipartbest.com/cliparts/dcr/ML5/dcrML59x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2" y="2249487"/>
            <a:ext cx="3382950" cy="294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plickers.com/assets/images/LandingPage/e7c34c31.PlickersAmazonCar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602" y="2249487"/>
            <a:ext cx="38100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https://www.plickers.com/assets/images/LandingPage/80db9baa.plickers.iph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62" y="2249487"/>
            <a:ext cx="1713327" cy="343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7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Считывает коды сразу всех учеников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5776" y="1936451"/>
            <a:ext cx="8837272" cy="450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</a:t>
            </a:r>
            <a:r>
              <a:rPr lang="ru-RU" dirty="0"/>
              <a:t>Отображает статистику ответов и выстраивает диаграмму на основе ее анализа.</a:t>
            </a:r>
          </a:p>
        </p:txBody>
      </p:sp>
      <p:pic>
        <p:nvPicPr>
          <p:cNvPr id="2050" name="Picture 2" descr="http://2.bp.blogspot.com/-FBFrM703HWE/VM04BMYyv5I/AAAAAAAAB0I/4d6gOIOWDu8/s1600/%D0%BF%D0%BB%D0%B8%D0%BA0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59" y="2097088"/>
            <a:ext cx="2587106" cy="46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541774"/>
            <a:ext cx="9905998" cy="147857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41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54</TotalTime>
  <Words>73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Контур</vt:lpstr>
      <vt:lpstr>Тема «Технология интерактивного тестирования «Plickers»» </vt:lpstr>
      <vt:lpstr>Цель: акцентировать внимание, учителей, обучающихся и родителей на одном из доступных и удобных сервисов Google.</vt:lpstr>
      <vt:lpstr>1.Plickers — это приложение, позволяющее мгновенно оценить ответы всего класса и упростить сбор статистики. </vt:lpstr>
      <vt:lpstr>2. Для работы нужен только компьютер с интернетом и WI-FI, телефон с камерой и QR коды-карточки.</vt:lpstr>
      <vt:lpstr>3. Считывает коды сразу всех учеников</vt:lpstr>
      <vt:lpstr>4. Отображает статистику ответов и выстраивает диаграмму на основе ее анализа.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«Технология интерактивного тестирования «Plickers»»</dc:title>
  <dc:creator>Денис</dc:creator>
  <cp:lastModifiedBy>Денис</cp:lastModifiedBy>
  <cp:revision>6</cp:revision>
  <dcterms:created xsi:type="dcterms:W3CDTF">2017-12-19T12:01:00Z</dcterms:created>
  <dcterms:modified xsi:type="dcterms:W3CDTF">2017-12-19T12:55:34Z</dcterms:modified>
</cp:coreProperties>
</file>